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Platypi Medium"/>
      <p:regular r:id="rId23"/>
    </p:embeddedFont>
    <p:embeddedFont>
      <p:font typeface="Platypi Medium"/>
      <p:regular r:id="rId24"/>
    </p:embeddedFont>
    <p:embeddedFont>
      <p:font typeface="Platypi Medium"/>
      <p:regular r:id="rId25"/>
    </p:embeddedFont>
    <p:embeddedFont>
      <p:font typeface="Platypi Medium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20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Sentiment Analysis of Amazon Electronics Reviews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Adam Stuhltrager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Ramana Bhaskar Kosuru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Chaya Chandana Doddaiggaluru Appajigowda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41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CNN Model Pipeline: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76594"/>
            <a:ext cx="13042821" cy="48388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91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CNN Model: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01547"/>
            <a:ext cx="13042821" cy="55887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4187"/>
            <a:ext cx="60082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LSTM Model Pipeline: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76594"/>
            <a:ext cx="13042821" cy="48388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62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LSTM Model: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78700"/>
            <a:ext cx="13042821" cy="54344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6292"/>
            <a:ext cx="72250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Comparison Table: 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28699"/>
            <a:ext cx="13042821" cy="35344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87812"/>
            <a:ext cx="5344001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Streamlit App: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070" y="1683187"/>
            <a:ext cx="13134261" cy="637008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420" y="744022"/>
            <a:ext cx="5243393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Future Directions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456283" y="1714024"/>
            <a:ext cx="22860" cy="5771555"/>
          </a:xfrm>
          <a:prstGeom prst="roundRect">
            <a:avLst>
              <a:gd name="adj" fmla="val 137624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6669345" y="1938457"/>
            <a:ext cx="629126" cy="22860"/>
          </a:xfrm>
          <a:prstGeom prst="roundRect">
            <a:avLst>
              <a:gd name="adj" fmla="val 137624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220361" y="1714024"/>
            <a:ext cx="471845" cy="471845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942" y="1753314"/>
            <a:ext cx="314563" cy="39314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04986" y="1786057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Multi-Modal Fusion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504986" y="2239447"/>
            <a:ext cx="6391394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Combine CNN-LSTM or transformer-vision pipelines to integrate text and visuals from product images and videos, enhancing sentiment analysis with richer user emotion insights.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6669345" y="3890248"/>
            <a:ext cx="629126" cy="22860"/>
          </a:xfrm>
          <a:prstGeom prst="roundRect">
            <a:avLst>
              <a:gd name="adj" fmla="val 137624"/>
            </a:avLst>
          </a:prstGeom>
          <a:solidFill>
            <a:srgbClr val="D8D4D4"/>
          </a:solidFill>
          <a:ln/>
        </p:spPr>
      </p:sp>
      <p:sp>
        <p:nvSpPr>
          <p:cNvPr id="11" name="Shape 7"/>
          <p:cNvSpPr/>
          <p:nvPr/>
        </p:nvSpPr>
        <p:spPr>
          <a:xfrm>
            <a:off x="6220361" y="3665815"/>
            <a:ext cx="471845" cy="471845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942" y="3705106"/>
            <a:ext cx="314563" cy="39314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04986" y="3737848"/>
            <a:ext cx="3749873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Automated Customer Replies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7504986" y="4191238"/>
            <a:ext cx="6391394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Use GPT-4 to generate tailored responses based on sentiment predictions, speeding up customer service and easing agent workload.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6669345" y="5842040"/>
            <a:ext cx="629126" cy="22860"/>
          </a:xfrm>
          <a:prstGeom prst="roundRect">
            <a:avLst>
              <a:gd name="adj" fmla="val 137624"/>
            </a:avLst>
          </a:prstGeom>
          <a:solidFill>
            <a:srgbClr val="D8D4D4"/>
          </a:solidFill>
          <a:ln/>
        </p:spPr>
      </p:sp>
      <p:sp>
        <p:nvSpPr>
          <p:cNvPr id="16" name="Shape 11"/>
          <p:cNvSpPr/>
          <p:nvPr/>
        </p:nvSpPr>
        <p:spPr>
          <a:xfrm>
            <a:off x="6220361" y="5617607"/>
            <a:ext cx="471845" cy="471845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942" y="5656898"/>
            <a:ext cx="314563" cy="39314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04986" y="5689640"/>
            <a:ext cx="472618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Unified Model with Category Feature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7504986" y="6143030"/>
            <a:ext cx="6391394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Add a “category” embedding alongside text inputs during preprocessing to create a single sentiment analysis model that covers multiple product categories like Books, Apparel, and Home &amp; Kitchen.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90857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Problem Statement &amp;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Problem: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Understand customer sentiment in electronics product reviews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Importance: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Helps manufacturers and retailers gauge product reception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Automation: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Enables large-scale review analysis efficiently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Goal: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 Develop and compare NLP models for sentiment classification accuracy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726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77546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Source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: Amazon Electronics Reviews dataset (McAuley Lab, UCSD)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710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Features: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2920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Star ratings (1-5)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7342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Review text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1764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Review titles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6186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Helpful votes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0608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Verified purchase indicators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36881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7426642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Collection and Preprocessing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Collection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Millions of Amazon Electronics reviews gathered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Text Cleaning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Removing non-alphabetic characters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Standardization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Lowercase conversion, stop word removal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Feature Extraction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TF-IDF and word2vec implementation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97287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Understanding Sentiment Analysis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985849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Positive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087053"/>
            <a:ext cx="39001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Expressions of satisfaction or approval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187547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Neutral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450675"/>
            <a:ext cx="36240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Factual statements without emotion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773" y="5551170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3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Negative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5814298"/>
            <a:ext cx="42060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Expressions of dissatisfaction or criticism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4953"/>
            <a:ext cx="7664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Naive Bayes Model Pipeline: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87360"/>
            <a:ext cx="13042821" cy="40171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656" y="529352"/>
            <a:ext cx="4812268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Naive Bayes Model: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656" y="1515785"/>
            <a:ext cx="8248293" cy="61861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41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RNN Model Pipeline: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76594"/>
            <a:ext cx="13042821" cy="48388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960" y="498872"/>
            <a:ext cx="4535567" cy="566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RNN Model: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960" y="1428512"/>
            <a:ext cx="13360479" cy="66802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4960" y="8312825"/>
            <a:ext cx="1336047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2025-04-30T19:54:35Z</dcterms:created>
  <dcterms:modified xsi:type="dcterms:W3CDTF">2025-04-30T19:54:35Z</dcterms:modified>
</cp:coreProperties>
</file>